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presProps.xml" ContentType="application/vnd.openxmlformats-officedocument.presentationml.presProps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F59453AF-728A-42E7-BCC0-E80CB7017521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CE4F4993-0B38-413C-9137-A509CA0EF309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9A71219-8A16-408C-BFA4-6DDA59705656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80D124A-41E0-470C-B06D-1D5207AB66FC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6113260-88AD-4461-BE17-53A22DA00971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C333433-CC93-4939-849C-60C08557A716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A13BD1A-D828-482D-B48A-B7A0D0430BCA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2F25DF5-26E5-429B-815A-E65ED020B653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32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19C5807-3982-4F70-B7AD-BAF923B40035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92404DE-49C8-43D8-B444-F2B022CEAF2D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089169C-837E-4408-9085-DB60B1C22D68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fr-BE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F26B9407-8C64-4731-A5DC-8F8539970F48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fr-BE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fr-BE" sz="4400" spc="-1" strike="noStrike">
                <a:latin typeface="Arial"/>
              </a:rPr>
              <a:t>Click to edit the title text format</a:t>
            </a:r>
            <a:endParaRPr b="0" lang="fr-B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r-BE" sz="3200" spc="-1" strike="noStrike">
                <a:latin typeface="Arial"/>
              </a:rPr>
              <a:t>Click to edit the outline text format</a:t>
            </a:r>
            <a:endParaRPr b="0" lang="fr-B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fr-BE" sz="2800" spc="-1" strike="noStrike">
                <a:latin typeface="Arial"/>
              </a:rPr>
              <a:t>Second Outline Level</a:t>
            </a:r>
            <a:endParaRPr b="0" lang="fr-B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r-BE" sz="2400" spc="-1" strike="noStrike">
                <a:latin typeface="Arial"/>
              </a:rPr>
              <a:t>Third Outline Level</a:t>
            </a:r>
            <a:endParaRPr b="0" lang="fr-B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fr-BE" sz="2000" spc="-1" strike="noStrike">
                <a:latin typeface="Arial"/>
              </a:rPr>
              <a:t>Fourth Outline Level</a:t>
            </a:r>
            <a:endParaRPr b="0" lang="fr-B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r-BE" sz="2000" spc="-1" strike="noStrike">
                <a:latin typeface="Arial"/>
              </a:rPr>
              <a:t>Fifth Outline Level</a:t>
            </a:r>
            <a:endParaRPr b="0" lang="fr-B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r-BE" sz="2000" spc="-1" strike="noStrike">
                <a:latin typeface="Arial"/>
              </a:rPr>
              <a:t>Sixth Outline Level</a:t>
            </a:r>
            <a:endParaRPr b="0" lang="fr-B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fr-BE" sz="2000" spc="-1" strike="noStrike">
                <a:latin typeface="Arial"/>
              </a:rPr>
              <a:t>Seventh Outline Level</a:t>
            </a:r>
            <a:endParaRPr b="0" lang="fr-BE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>
              <a:defRPr b="0" lang="fr-BE" sz="1400" spc="-1" strike="noStrike">
                <a:latin typeface="Times New Roman"/>
              </a:defRPr>
            </a:lvl1pPr>
          </a:lstStyle>
          <a:p>
            <a:r>
              <a:rPr b="0" lang="fr-BE" sz="1400" spc="-1" strike="noStrike">
                <a:latin typeface="Times New Roman"/>
              </a:rPr>
              <a:t>&lt;date/time&gt;</a:t>
            </a:r>
            <a:endParaRPr b="0" lang="fr-BE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ctr">
              <a:buNone/>
              <a:defRPr b="0" lang="fr-BE" sz="1400" spc="-1" strike="noStrike">
                <a:latin typeface="Times New Roman"/>
              </a:defRPr>
            </a:lvl1pPr>
          </a:lstStyle>
          <a:p>
            <a:pPr algn="ctr">
              <a:buNone/>
            </a:pPr>
            <a:r>
              <a:rPr b="0" lang="fr-BE" sz="1400" spc="-1" strike="noStrike">
                <a:latin typeface="Times New Roman"/>
              </a:rPr>
              <a:t>&lt;footer&gt;</a:t>
            </a:r>
            <a:endParaRPr b="0" lang="fr-BE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r">
              <a:buNone/>
              <a:defRPr b="0" lang="fr-BE" sz="1400" spc="-1" strike="noStrike">
                <a:latin typeface="Times New Roman"/>
              </a:defRPr>
            </a:lvl1pPr>
          </a:lstStyle>
          <a:p>
            <a:pPr algn="r">
              <a:buNone/>
            </a:pPr>
            <a:fld id="{EC47B8CC-C880-4F33-8F1A-ECEBC9DDA2B4}" type="slidenum">
              <a:rPr b="0" lang="fr-BE" sz="1400" spc="-1" strike="noStrike">
                <a:latin typeface="Times New Roman"/>
              </a:rPr>
              <a:t>&lt;number&gt;</a:t>
            </a:fld>
            <a:endParaRPr b="0" lang="fr-BE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4400" spc="-1" strike="noStrike"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fr-BE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LibreOffice/7.3.7.2$Linux_X86_64 LibreOffice_project/30$Build-2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2025-12-01T14:27:04Z</dcterms:created>
  <dc:creator/>
  <dc:description/>
  <dc:language>fr-BE</dc:language>
  <cp:lastModifiedBy/>
  <cp:revision>0</cp:revision>
  <dc:subject/>
  <dc:title/>
</cp:coreProperties>
</file>